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B46D8-9535-41E4-A516-B6A37C18FE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7181B-AFED-404D-BD63-FE6F19CF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914400"/>
            <a:ext cx="7772400" cy="1470025"/>
          </a:xfrm>
        </p:spPr>
        <p:txBody>
          <a:bodyPr/>
          <a:lstStyle/>
          <a:p>
            <a:r>
              <a:rPr lang="en-US" sz="3200" dirty="0" smtClean="0"/>
              <a:t>Course Title: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Reward Management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2308225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Lecture 2</a:t>
            </a:r>
            <a:endParaRPr lang="en-US" sz="4000" b="1" dirty="0" smtClean="0"/>
          </a:p>
          <a:p>
            <a:r>
              <a:rPr lang="en-US" sz="4000" b="1" dirty="0" smtClean="0"/>
              <a:t>Total Reward, </a:t>
            </a:r>
          </a:p>
          <a:p>
            <a:r>
              <a:rPr lang="en-US" sz="4000" b="1" dirty="0" smtClean="0"/>
              <a:t>Strategic Reward</a:t>
            </a:r>
            <a:endParaRPr lang="en-US" sz="4000" b="1" dirty="0"/>
          </a:p>
        </p:txBody>
      </p:sp>
      <p:pic>
        <p:nvPicPr>
          <p:cNvPr id="9218" name="Picture 2" descr="https://www.colourbox.com/preview/4414164-point-o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1" y="1354123"/>
            <a:ext cx="3657599" cy="5243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CRITERIA FOR AN EFFECTIVE REWARD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1. They have to have clearly defined goals and a well-defined link to business objectives.</a:t>
            </a:r>
          </a:p>
          <a:p>
            <a:pPr algn="just">
              <a:buNone/>
            </a:pPr>
            <a:r>
              <a:rPr lang="en-US" dirty="0" smtClean="0"/>
              <a:t>	2. There have to be well-designed pay and reward </a:t>
            </a:r>
            <a:r>
              <a:rPr lang="en-US" dirty="0" err="1" smtClean="0"/>
              <a:t>programmes</a:t>
            </a:r>
            <a:r>
              <a:rPr lang="en-US" dirty="0" smtClean="0"/>
              <a:t>, tailored to the needs of the organization and its people, and consistent and integrated with one another.</a:t>
            </a:r>
          </a:p>
          <a:p>
            <a:pPr algn="just">
              <a:buNone/>
            </a:pPr>
            <a:r>
              <a:rPr lang="en-US" smtClean="0"/>
              <a:t>	3. Perhaps </a:t>
            </a:r>
            <a:r>
              <a:rPr lang="en-US" dirty="0" smtClean="0"/>
              <a:t>most important and most neglected, there need to be effective and supportive HR and reward processes in place.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dubbedanimeonline.org/images/doraem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7543" y="152400"/>
            <a:ext cx="5671457" cy="661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The total reward concept emphasizes the importance of considering all aspects of reward as an integrated and coherent whole. </a:t>
            </a:r>
          </a:p>
          <a:p>
            <a:pPr algn="just"/>
            <a:r>
              <a:rPr lang="en-US" dirty="0" smtClean="0"/>
              <a:t>Each of the elements of total reward, namely base pay, pay contingent on performance, competence or contribution, employee benefits and non-financial rewards, which include intrinsic rewards from the employment environment and the work itself, are linked together.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Creating a fun, challenging, and empowered work environment in which individuals are able to use their abilities to do meaningful jobs for which they are shown appreciation is likely to be a more certain way to enhance motivation and performance – even though creating such an environment may be more difficult and take more time than simply turning the reward lever.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TOTAL REWARDS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066800"/>
            <a:ext cx="8849632" cy="551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319211" y="-1090611"/>
            <a:ext cx="6505575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A TOTAL REWARD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Greater impact</a:t>
            </a:r>
            <a:endParaRPr lang="en-US" dirty="0" smtClean="0"/>
          </a:p>
          <a:p>
            <a:r>
              <a:rPr lang="en-US" i="1" dirty="0" smtClean="0"/>
              <a:t>Enhancing the employment relationship </a:t>
            </a:r>
          </a:p>
          <a:p>
            <a:r>
              <a:rPr lang="en-US" i="1" dirty="0" smtClean="0"/>
              <a:t>Increased engagement as part of the process </a:t>
            </a:r>
          </a:p>
          <a:p>
            <a:r>
              <a:rPr lang="en-US" i="1" dirty="0" smtClean="0"/>
              <a:t>Flexibility to meet individual </a:t>
            </a:r>
          </a:p>
          <a:p>
            <a:r>
              <a:rPr lang="en-US" i="1" dirty="0" smtClean="0"/>
              <a:t>Winning the war for talent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Strategic 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Strategic reward management is the process of looking ahead at what an organization needs to do about its reward policies and practices in the middle or relatively distant future.</a:t>
            </a:r>
          </a:p>
          <a:p>
            <a:pPr algn="just"/>
            <a:r>
              <a:rPr lang="en-US" dirty="0" smtClean="0"/>
              <a:t>Strategic reward management deals with both ends and means. As an end it describes a vision of what reward policies will look like in a few years’ time. As a means, it shows how it is expected that the vision will be realized. </a:t>
            </a:r>
          </a:p>
          <a:p>
            <a:pPr algn="just"/>
            <a:r>
              <a:rPr lang="en-US" dirty="0" smtClean="0"/>
              <a:t>Strategic reward management is therefore visionary management, concerned with creating and conceptualizing ideas of what the organization should be doing about valuing and rewarding its people.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8678"/>
            <a:ext cx="7086600" cy="665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</TotalTime>
  <Words>288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Course Title: Reward Management</vt:lpstr>
      <vt:lpstr>Slide 2</vt:lpstr>
      <vt:lpstr>Total Reward</vt:lpstr>
      <vt:lpstr>Total Reward</vt:lpstr>
      <vt:lpstr>COMPONENTS OF TOTAL REWARDS</vt:lpstr>
      <vt:lpstr>Slide 6</vt:lpstr>
      <vt:lpstr>BENEFITS OF A TOTAL REWARD APPROACH</vt:lpstr>
      <vt:lpstr>Strategic Reward</vt:lpstr>
      <vt:lpstr>Slide 9</vt:lpstr>
      <vt:lpstr>CRITERIA FOR AN EFFECTIVE REWARD STRATEGY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Title: Reward Management</dc:title>
  <dc:creator>Saqib</dc:creator>
  <cp:lastModifiedBy>Saqib</cp:lastModifiedBy>
  <cp:revision>50</cp:revision>
  <dcterms:created xsi:type="dcterms:W3CDTF">2006-08-16T00:00:00Z</dcterms:created>
  <dcterms:modified xsi:type="dcterms:W3CDTF">2016-03-17T10:10:57Z</dcterms:modified>
</cp:coreProperties>
</file>